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6B2"/>
    <a:srgbClr val="A167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4" d="100"/>
          <a:sy n="94" d="100"/>
        </p:scale>
        <p:origin x="183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6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22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87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35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23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79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54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95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86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52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3B13D-6AA2-4EC7-97A4-8007BAB28C48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3BD97-A831-418A-A79B-0CF045AFF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1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contact@scopeconferences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rawing 0">
            <a:extLst>
              <a:ext uri="{FF2B5EF4-FFF2-40B4-BE49-F238E27FC236}">
                <a16:creationId xmlns:a16="http://schemas.microsoft.com/office/drawing/2014/main" id="{296EBE92-6538-4B22-A3C1-1A87B6EC8B88}"/>
              </a:ext>
            </a:extLst>
          </p:cNvPr>
          <p:cNvPicPr/>
          <p:nvPr/>
        </p:nvPicPr>
        <p:blipFill rotWithShape="1">
          <a:blip r:embed="rId2"/>
          <a:srcRect l="62670"/>
          <a:stretch/>
        </p:blipFill>
        <p:spPr bwMode="auto">
          <a:xfrm>
            <a:off x="4034789" y="0"/>
            <a:ext cx="2823210" cy="1657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BE47EE-8FC7-430F-849D-C602D5F29FD3}"/>
              </a:ext>
            </a:extLst>
          </p:cNvPr>
          <p:cNvSpPr txBox="1"/>
          <p:nvPr/>
        </p:nvSpPr>
        <p:spPr>
          <a:xfrm>
            <a:off x="83849" y="85945"/>
            <a:ext cx="41145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 Black" panose="020B0A04020102020204" pitchFamily="34" charset="0"/>
              </a:rPr>
              <a:t>SPEAKER </a:t>
            </a:r>
            <a:r>
              <a:rPr lang="en-US" sz="4400" dirty="0">
                <a:solidFill>
                  <a:srgbClr val="A167CB"/>
                </a:solidFill>
                <a:latin typeface="Arial Black" panose="020B0A04020102020204" pitchFamily="34" charset="0"/>
              </a:rPr>
              <a:t>GUIDELINES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A001EA-4362-473B-BA58-77714079A593}"/>
              </a:ext>
            </a:extLst>
          </p:cNvPr>
          <p:cNvGrpSpPr/>
          <p:nvPr/>
        </p:nvGrpSpPr>
        <p:grpSpPr>
          <a:xfrm>
            <a:off x="-31842" y="1437981"/>
            <a:ext cx="6889841" cy="857958"/>
            <a:chOff x="-57150" y="2213808"/>
            <a:chExt cx="6915150" cy="857958"/>
          </a:xfrm>
        </p:grpSpPr>
        <p:pic>
          <p:nvPicPr>
            <p:cNvPr id="7" name="Drawing 1">
              <a:extLst>
                <a:ext uri="{FF2B5EF4-FFF2-40B4-BE49-F238E27FC236}">
                  <a16:creationId xmlns:a16="http://schemas.microsoft.com/office/drawing/2014/main" id="{1A61D951-F869-4438-878B-724641151E12}"/>
                </a:ext>
              </a:extLst>
            </p:cNvPr>
            <p:cNvPicPr/>
            <p:nvPr/>
          </p:nvPicPr>
          <p:blipFill rotWithShape="1">
            <a:blip r:embed="rId3"/>
            <a:srcRect l="-504" t="-3261" r="504" b="77174"/>
            <a:stretch/>
          </p:blipFill>
          <p:spPr bwMode="auto">
            <a:xfrm>
              <a:off x="-57150" y="2326821"/>
              <a:ext cx="6915150" cy="74494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Drawing 1">
              <a:extLst>
                <a:ext uri="{FF2B5EF4-FFF2-40B4-BE49-F238E27FC236}">
                  <a16:creationId xmlns:a16="http://schemas.microsoft.com/office/drawing/2014/main" id="{73FB39A3-A5C3-45A1-AAB9-444BB20CA74A}"/>
                </a:ext>
              </a:extLst>
            </p:cNvPr>
            <p:cNvPicPr/>
            <p:nvPr/>
          </p:nvPicPr>
          <p:blipFill rotWithShape="1">
            <a:blip r:embed="rId3"/>
            <a:srcRect l="81130" t="-10598" r="8183" b="10598"/>
            <a:stretch/>
          </p:blipFill>
          <p:spPr bwMode="auto">
            <a:xfrm>
              <a:off x="-48685" y="2213808"/>
              <a:ext cx="787582" cy="84291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0" name="Drawing 3">
            <a:extLst>
              <a:ext uri="{FF2B5EF4-FFF2-40B4-BE49-F238E27FC236}">
                <a16:creationId xmlns:a16="http://schemas.microsoft.com/office/drawing/2014/main" id="{EC00197E-83A4-457F-8F5B-FB9DE929E22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11447052"/>
            <a:ext cx="6857999" cy="74494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021EC89-6743-46C3-818B-6D88079AF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1317" y="10711542"/>
            <a:ext cx="1649186" cy="645555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C39E6BF4-D7B6-40EF-BB4C-81D02AF7A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52" y="2839427"/>
            <a:ext cx="646975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The International Conference on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836B2"/>
                </a:solidFill>
                <a:effectLst/>
                <a:latin typeface="Bell MT" panose="02020503060305020303" pitchFamily="18" charset="0"/>
              </a:rPr>
              <a:t>Artificial Intelligence and Machine Learning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1836B2"/>
              </a:solidFill>
              <a:effectLst/>
              <a:latin typeface="Bell MT" panose="02020503060305020303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Hosted by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836B2"/>
                </a:solidFill>
                <a:effectLst/>
                <a:latin typeface="Bell MT" panose="02020503060305020303" pitchFamily="18" charset="0"/>
              </a:rPr>
              <a:t>Scope Conferences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, the event will take place in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836B2"/>
                </a:solidFill>
                <a:effectLst/>
                <a:latin typeface="Bell MT" panose="02020503060305020303" pitchFamily="18" charset="0"/>
              </a:rPr>
              <a:t>Rome, Italy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, at the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836B2"/>
                </a:solidFill>
                <a:effectLst/>
                <a:latin typeface="Bell MT" panose="02020503060305020303" pitchFamily="18" charset="0"/>
              </a:rPr>
              <a:t>Hampton by Hilton Rome North 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1836B2"/>
                </a:solidFill>
                <a:effectLst/>
                <a:latin typeface="Bell MT" panose="02020503060305020303" pitchFamily="18" charset="0"/>
              </a:rPr>
              <a:t>Fiano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836B2"/>
                </a:solidFill>
                <a:effectLst/>
                <a:latin typeface="Bell MT" panose="02020503060305020303" pitchFamily="18" charset="0"/>
              </a:rPr>
              <a:t> Romano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The conference will begin at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8:30 AM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 with an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opening ceremony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 and an exciting lineup of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keynote presentations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,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speaker sessions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, and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poster presentations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We kindly ask all attendees to arrive at the meeting room well before the start time to ensure a smooth and punctual start to the day.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75E69E-B5DA-40FA-95CC-40D8843D0131}"/>
              </a:ext>
            </a:extLst>
          </p:cNvPr>
          <p:cNvSpPr txBox="1"/>
          <p:nvPr/>
        </p:nvSpPr>
        <p:spPr>
          <a:xfrm>
            <a:off x="235662" y="2446117"/>
            <a:ext cx="3375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167CB"/>
                </a:solidFill>
              </a:rPr>
              <a:t>Presentation Location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E0F752-C2B1-4DC9-B3EC-ED75DF9C331F}"/>
              </a:ext>
            </a:extLst>
          </p:cNvPr>
          <p:cNvSpPr txBox="1"/>
          <p:nvPr/>
        </p:nvSpPr>
        <p:spPr>
          <a:xfrm>
            <a:off x="248766" y="4247211"/>
            <a:ext cx="2020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A167CB"/>
                </a:solidFill>
                <a:effectLst/>
                <a:latin typeface="Calibri (Body)"/>
              </a:rPr>
              <a:t>Speaker Guidelines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A167CB"/>
              </a:solidFill>
              <a:effectLst/>
              <a:latin typeface="Calibri (Body)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3A24D577-515D-47C3-ABB2-23D395608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5" y="4555071"/>
            <a:ext cx="6259802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We are excited to have you as a speaker at the conference! Please review the following guidelines to ensure a smooth and impactful presentation: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Presentation Duration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: Speakers are allotted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25-30 minutes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 for their presentation, followed by a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5-minute Q&amp;A session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Language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: The preferred language for presentations is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English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. If you require translation assistance, please notify us in advance.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Submission Requirements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: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Format: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PowerPoint (PPT)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File Size: Maximum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30MB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File Naming: Label your file with your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first and last name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.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Deadline: Submit your presentation at least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15 days before the conference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 to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  <a:hlinkClick r:id="rId7"/>
              </a:rPr>
              <a:t>contact@scopeconferences.org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.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Backup: Bring a copy on a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USB drive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 or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hard disk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 as a precaution.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Provided Equipment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: The meeting room is equipped with: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A digital projector and screen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Laptop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Slide presenter with a pointer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Microphone and basic sound system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If you have any questions or special requirements, don’t hesitate to contact us. We look forward to your presentation!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3AB279-7207-45CD-AB74-218F289DDCD4}"/>
              </a:ext>
            </a:extLst>
          </p:cNvPr>
          <p:cNvSpPr txBox="1"/>
          <p:nvPr/>
        </p:nvSpPr>
        <p:spPr>
          <a:xfrm>
            <a:off x="235662" y="8752417"/>
            <a:ext cx="6116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Bell MT" panose="02020503060305020303" pitchFamily="18" charset="0"/>
              </a:rPr>
              <a:t>Participants will receive certificates from the session chair or co-chair after the conference or their presentation.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613595-378F-4A1A-9AB0-226A1ED1BF5A}"/>
              </a:ext>
            </a:extLst>
          </p:cNvPr>
          <p:cNvSpPr txBox="1"/>
          <p:nvPr/>
        </p:nvSpPr>
        <p:spPr>
          <a:xfrm>
            <a:off x="248766" y="8385793"/>
            <a:ext cx="2020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A167CB"/>
                </a:solidFill>
                <a:effectLst/>
                <a:latin typeface="Calibri (Body)"/>
              </a:rPr>
              <a:t>Certificates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A167CB"/>
              </a:solidFill>
              <a:effectLst/>
              <a:latin typeface="Calibri (Body)"/>
            </a:endParaRP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5E5764EC-5021-46DB-8611-92943B014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62" y="9668178"/>
            <a:ext cx="644828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Poster Dimensions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: Posters should be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1 meter in height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 and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1 meter in width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Setup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: Posters must be mounted on the designated walls at least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one hour before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 the poster sessions start, as outlined in the final program.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Certificates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: Participants will receive certificates either: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During the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closing ceremony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 at the end of the conference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Or immediately following the conclusion of the poster sessions.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We look forward to showcasing your contributions!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00D235-1789-404A-BA78-01B470FD7725}"/>
              </a:ext>
            </a:extLst>
          </p:cNvPr>
          <p:cNvSpPr txBox="1"/>
          <p:nvPr/>
        </p:nvSpPr>
        <p:spPr>
          <a:xfrm>
            <a:off x="235662" y="9256444"/>
            <a:ext cx="3355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A167CB"/>
                </a:solidFill>
                <a:effectLst/>
                <a:latin typeface="Calibri (Body)"/>
              </a:rPr>
              <a:t>Poster Presentation Guidelines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A167CB"/>
              </a:solidFill>
              <a:effectLst/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638603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372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Black</vt:lpstr>
      <vt:lpstr>Bell MT</vt:lpstr>
      <vt:lpstr>Calibri</vt:lpstr>
      <vt:lpstr>Calibri (Body)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FOODTECH 2025</dc:creator>
  <cp:lastModifiedBy>FOODTECH 2025</cp:lastModifiedBy>
  <cp:revision>8</cp:revision>
  <dcterms:created xsi:type="dcterms:W3CDTF">2025-01-22T17:58:04Z</dcterms:created>
  <dcterms:modified xsi:type="dcterms:W3CDTF">2025-01-22T19:02:35Z</dcterms:modified>
</cp:coreProperties>
</file>